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1pPr>
    <a:lvl2pPr marL="0" marR="0" indent="4572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2pPr>
    <a:lvl3pPr marL="0" marR="0" indent="9144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3pPr>
    <a:lvl4pPr marL="0" marR="0" indent="13716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4pPr>
    <a:lvl5pPr marL="0" marR="0" indent="18288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5pPr>
    <a:lvl6pPr marL="0" marR="0" indent="22860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6pPr>
    <a:lvl7pPr marL="0" marR="0" indent="27432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7pPr>
    <a:lvl8pPr marL="0" marR="0" indent="32004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8pPr>
    <a:lvl9pPr marL="0" marR="0" indent="36576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217956"/>
              <a:satOff val="14368"/>
              <a:lumOff val="17764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CEEE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71091"/>
              <a:satOff val="15926"/>
              <a:lumOff val="22314"/>
            </a:schemeClr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45B43B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5B43B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9036"/>
              <a:lumOff val="17111"/>
            </a:schemeClr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BD17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FBD17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8A2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C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32C5B9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240640"/>
                  <a:satOff val="2542"/>
                  <a:lumOff val="-1319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240640"/>
              <a:satOff val="2542"/>
              <a:lumOff val="-13198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19200" y="11986162"/>
            <a:ext cx="21945599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29" sz="3000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pc="-128" sz="128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19200" y="7567579"/>
            <a:ext cx="21945600" cy="225059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ct information"/>
          <p:cNvSpPr txBox="1"/>
          <p:nvPr>
            <p:ph type="body" sz="quarter" idx="21" hasCustomPrompt="1"/>
          </p:nvPr>
        </p:nvSpPr>
        <p:spPr>
          <a:xfrm>
            <a:off x="1219200" y="8462239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pPr/>
            <a:r>
              <a:t>Fact information</a:t>
            </a:r>
          </a:p>
        </p:txBody>
      </p:sp>
      <p:sp>
        <p:nvSpPr>
          <p:cNvPr id="107" name="Body Level One…"/>
          <p:cNvSpPr txBox="1"/>
          <p:nvPr>
            <p:ph type="body" sz="half" idx="1" hasCustomPrompt="1"/>
          </p:nvPr>
        </p:nvSpPr>
        <p:spPr>
          <a:xfrm>
            <a:off x="1219200" y="4214484"/>
            <a:ext cx="21945600" cy="4269708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1219200" y="11100053"/>
            <a:ext cx="21945602" cy="832613"/>
          </a:xfrm>
          <a:prstGeom prst="rect">
            <a:avLst/>
          </a:prstGeom>
        </p:spPr>
        <p:txBody>
          <a:bodyPr anchor="ctr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941297804_1296x1457.jpg"/>
          <p:cNvSpPr/>
          <p:nvPr>
            <p:ph type="pic" sz="quarter" idx="21"/>
          </p:nvPr>
        </p:nvSpPr>
        <p:spPr>
          <a:xfrm>
            <a:off x="15744825" y="5581752"/>
            <a:ext cx="7365408" cy="8280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915009552_2264x1509.jpg"/>
          <p:cNvSpPr/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740519873_3318x2212.jpg"/>
          <p:cNvSpPr/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740519873_3318x2212.jpg"/>
          <p:cNvSpPr/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740519873_3318x2212.jpg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pc="-128" sz="12800">
                <a:solidFill>
                  <a:srgbClr val="FFFFFF"/>
                </a:solidFill>
              </a:defRPr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Body Level One…"/>
          <p:cNvSpPr txBox="1"/>
          <p:nvPr>
            <p:ph type="body" sz="quarter" idx="1" hasCustomPrompt="1"/>
          </p:nvPr>
        </p:nvSpPr>
        <p:spPr>
          <a:xfrm>
            <a:off x="1219200" y="7569200"/>
            <a:ext cx="21945600" cy="22521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Author and Date"/>
          <p:cNvSpPr txBox="1"/>
          <p:nvPr>
            <p:ph type="body" sz="quarter" idx="22" hasCustomPrompt="1"/>
          </p:nvPr>
        </p:nvSpPr>
        <p:spPr>
          <a:xfrm>
            <a:off x="1219200" y="11988800"/>
            <a:ext cx="21945602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29" sz="3000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Author and Date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15495" y="4585102"/>
            <a:ext cx="9757338" cy="2540001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3" name="Image"/>
          <p:cNvSpPr/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Slide Subtitle"/>
          <p:cNvSpPr txBox="1"/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pPr/>
            <a:r>
              <a:t>Slide Subtitle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4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1" name="Image"/>
          <p:cNvSpPr/>
          <p:nvPr>
            <p:ph type="pic" idx="21"/>
          </p:nvPr>
        </p:nvSpPr>
        <p:spPr>
          <a:xfrm>
            <a:off x="12192644" y="718588"/>
            <a:ext cx="10972801" cy="1232962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2" name="Slide Subtitle"/>
          <p:cNvSpPr txBox="1"/>
          <p:nvPr>
            <p:ph type="body" sz="quarter" idx="22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pPr/>
            <a:r>
              <a:t>Slide Subtitle</a:t>
            </a:r>
          </a:p>
        </p:txBody>
      </p:sp>
      <p:sp>
        <p:nvSpPr>
          <p:cNvPr id="63" name="Body Level One…"/>
          <p:cNvSpPr txBox="1"/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xfrm>
            <a:off x="1200403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19200" y="3242270"/>
            <a:ext cx="21945600" cy="6604001"/>
          </a:xfrm>
          <a:prstGeom prst="rect">
            <a:avLst/>
          </a:prstGeom>
        </p:spPr>
        <p:txBody>
          <a:bodyPr anchor="ctr"/>
          <a:lstStyle>
            <a:lvl1pPr>
              <a:defRPr spc="0" sz="12800"/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Body Level One…"/>
          <p:cNvSpPr txBox="1"/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45720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91440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137160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182880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Agenda Subtitle"/>
          <p:cNvSpPr txBox="1"/>
          <p:nvPr>
            <p:ph type="body" sz="quarter" idx="21" hasCustomPrompt="1"/>
          </p:nvPr>
        </p:nvSpPr>
        <p:spPr>
          <a:xfrm>
            <a:off x="1219200" y="2387115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pPr/>
            <a:r>
              <a:t>Agenda Subtitle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97689" y="12700000"/>
            <a:ext cx="388621" cy="4292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lnSpc>
                <a:spcPct val="100000"/>
              </a:lnSpc>
              <a:defRPr sz="2000">
                <a:solidFill>
                  <a:srgbClr val="5E5E5E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1pPr>
      <a:lvl2pPr marL="0" marR="0" indent="457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2pPr>
      <a:lvl3pPr marL="0" marR="0" indent="914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3pPr>
      <a:lvl4pPr marL="0" marR="0" indent="1371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4pPr>
      <a:lvl5pPr marL="0" marR="0" indent="18288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5pPr>
      <a:lvl6pPr marL="0" marR="0" indent="22860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6pPr>
      <a:lvl7pPr marL="0" marR="0" indent="2743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7pPr>
      <a:lvl8pPr marL="0" marR="0" indent="3200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8pPr>
      <a:lvl9pPr marL="0" marR="0" indent="3657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9pPr>
    </p:titleStyle>
    <p:bodyStyle>
      <a:lvl1pPr marL="5461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Autores /Authors…"/>
          <p:cNvSpPr txBox="1"/>
          <p:nvPr>
            <p:ph type="body" idx="21"/>
          </p:nvPr>
        </p:nvSpPr>
        <p:spPr>
          <a:xfrm>
            <a:off x="1219200" y="8426759"/>
            <a:ext cx="21945600" cy="97582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defTabSz="775969">
              <a:defRPr spc="-28" sz="2820">
                <a:solidFill>
                  <a:srgbClr val="5E5E5E"/>
                </a:solidFill>
                <a:latin typeface="Big Caslon Medium"/>
                <a:ea typeface="Big Caslon Medium"/>
                <a:cs typeface="Big Caslon Medium"/>
                <a:sym typeface="Big Caslon Medium"/>
              </a:defRPr>
            </a:pPr>
            <a:r>
              <a:t>Autores /Authors</a:t>
            </a:r>
          </a:p>
          <a:p>
            <a:pPr defTabSz="775969">
              <a:defRPr spc="-28" sz="2820">
                <a:solidFill>
                  <a:srgbClr val="5E5E5E"/>
                </a:solidFill>
                <a:latin typeface="Big Caslon Medium"/>
                <a:ea typeface="Big Caslon Medium"/>
                <a:cs typeface="Big Caslon Medium"/>
                <a:sym typeface="Big Caslon Medium"/>
              </a:defRPr>
            </a:pPr>
            <a:r>
              <a:t>instituições/ institutions</a:t>
            </a:r>
          </a:p>
        </p:txBody>
      </p:sp>
      <p:sp>
        <p:nvSpPr>
          <p:cNvPr id="152" name="Título / Title"/>
          <p:cNvSpPr txBox="1"/>
          <p:nvPr>
            <p:ph type="ctrTitle"/>
          </p:nvPr>
        </p:nvSpPr>
        <p:spPr>
          <a:xfrm>
            <a:off x="1219200" y="5875064"/>
            <a:ext cx="21945600" cy="1965872"/>
          </a:xfrm>
          <a:prstGeom prst="rect">
            <a:avLst/>
          </a:prstGeom>
        </p:spPr>
        <p:txBody>
          <a:bodyPr/>
          <a:lstStyle>
            <a:lvl1pPr>
              <a:defRPr spc="-79" sz="8000">
                <a:solidFill>
                  <a:srgbClr val="5E5E5E"/>
                </a:solidFill>
                <a:latin typeface="Big Caslon Medium"/>
                <a:ea typeface="Big Caslon Medium"/>
                <a:cs typeface="Big Caslon Medium"/>
                <a:sym typeface="Big Caslon Medium"/>
              </a:defRPr>
            </a:lvl1pPr>
          </a:lstStyle>
          <a:p>
            <a:pPr/>
            <a:r>
              <a:t>Título / Title</a:t>
            </a:r>
          </a:p>
        </p:txBody>
      </p:sp>
      <p:sp>
        <p:nvSpPr>
          <p:cNvPr id="153" name="V International Seminar &quot;Education, Territories and Human Development&quot;"/>
          <p:cNvSpPr txBox="1"/>
          <p:nvPr>
            <p:ph type="subTitle" sz="quarter" idx="1"/>
          </p:nvPr>
        </p:nvSpPr>
        <p:spPr>
          <a:xfrm>
            <a:off x="1219200" y="3140514"/>
            <a:ext cx="21945600" cy="2312005"/>
          </a:xfrm>
          <a:prstGeom prst="rect">
            <a:avLst/>
          </a:prstGeom>
        </p:spPr>
        <p:txBody>
          <a:bodyPr/>
          <a:lstStyle>
            <a:lvl1pPr>
              <a:defRPr spc="-50" sz="5000">
                <a:solidFill>
                  <a:srgbClr val="4D699B"/>
                </a:solidFill>
                <a:latin typeface="Big Caslon Medium"/>
                <a:ea typeface="Big Caslon Medium"/>
                <a:cs typeface="Big Caslon Medium"/>
                <a:sym typeface="Big Caslon Medium"/>
              </a:defRPr>
            </a:lvl1pPr>
          </a:lstStyle>
          <a:p>
            <a:pPr/>
            <a:r>
              <a:t>V International Seminar "Education, Territories and Human Development"</a:t>
            </a:r>
          </a:p>
        </p:txBody>
      </p:sp>
      <p:sp>
        <p:nvSpPr>
          <p:cNvPr id="154" name="UCP, Porto - July 20-22, 2023"/>
          <p:cNvSpPr txBox="1"/>
          <p:nvPr/>
        </p:nvSpPr>
        <p:spPr>
          <a:xfrm>
            <a:off x="10756338" y="4141222"/>
            <a:ext cx="2871324" cy="3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/>
          <a:lstStyle>
            <a:lvl1pPr algn="l" defTabSz="450000">
              <a:lnSpc>
                <a:spcPct val="110000"/>
              </a:lnSpc>
              <a:spcBef>
                <a:spcPts val="1200"/>
              </a:spcBef>
              <a:defRPr b="1" sz="1400">
                <a:solidFill>
                  <a:srgbClr val="004D65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r>
              <a:t>UCP, Porto - July 20-22, 2023</a:t>
            </a:r>
          </a:p>
        </p:txBody>
      </p:sp>
      <p:pic>
        <p:nvPicPr>
          <p:cNvPr id="155" name="powerpoint.jpg" descr="powerpoint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0706" y="-38360"/>
            <a:ext cx="32404051" cy="215741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8" name="Group"/>
          <p:cNvGrpSpPr/>
          <p:nvPr/>
        </p:nvGrpSpPr>
        <p:grpSpPr>
          <a:xfrm>
            <a:off x="20829474" y="11904360"/>
            <a:ext cx="3093438" cy="1285313"/>
            <a:chOff x="0" y="0"/>
            <a:chExt cx="3093437" cy="1285311"/>
          </a:xfrm>
        </p:grpSpPr>
        <p:pic>
          <p:nvPicPr>
            <p:cNvPr id="156" name="Logo CEDH b.jpg" descr="Logo CEDH b.jp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893585" y="0"/>
              <a:ext cx="1199853" cy="12853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7" name="Logo FEP b.jpg" descr="Logo FEP b.jp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1701634" cy="12853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INSIRA AQUI A IMAGEM"/>
          <p:cNvSpPr txBox="1"/>
          <p:nvPr/>
        </p:nvSpPr>
        <p:spPr>
          <a:xfrm>
            <a:off x="15164562" y="5348224"/>
            <a:ext cx="3579877" cy="555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INSIRA AQUI A IMAGEM</a:t>
            </a:r>
          </a:p>
        </p:txBody>
      </p:sp>
      <p:sp>
        <p:nvSpPr>
          <p:cNvPr id="161" name="9.ª conferência de Mediação Intercultural e Intervenção Social, Leiria, 26 e 27 de novembro 2021"/>
          <p:cNvSpPr txBox="1"/>
          <p:nvPr/>
        </p:nvSpPr>
        <p:spPr>
          <a:xfrm>
            <a:off x="6775760" y="13219616"/>
            <a:ext cx="9757338" cy="424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defTabSz="825500">
              <a:lnSpc>
                <a:spcPct val="100000"/>
              </a:lnSpc>
              <a:defRPr spc="-14" sz="1500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pPr/>
            <a:r>
              <a:t>9.ª conferência de Mediação Intercultural e Intervenção Social, Leiria, 26 e 27 de novembro 2021</a:t>
            </a:r>
          </a:p>
        </p:txBody>
      </p:sp>
      <p:sp>
        <p:nvSpPr>
          <p:cNvPr id="162" name="Rectangle"/>
          <p:cNvSpPr/>
          <p:nvPr/>
        </p:nvSpPr>
        <p:spPr>
          <a:xfrm>
            <a:off x="-28596" y="13382364"/>
            <a:ext cx="24883904" cy="330025"/>
          </a:xfrm>
          <a:prstGeom prst="rect">
            <a:avLst/>
          </a:prstGeom>
          <a:solidFill>
            <a:srgbClr val="4D699B"/>
          </a:solidFill>
          <a:ln w="12700">
            <a:miter lim="400000"/>
          </a:ln>
        </p:spPr>
        <p:txBody>
          <a:bodyPr lIns="101600" tIns="101600" rIns="101600" bIns="101600"/>
          <a:lstStyle/>
          <a:p>
            <a:pPr algn="just" defTabSz="450000">
              <a:lnSpc>
                <a:spcPct val="110000"/>
              </a:lnSpc>
              <a:spcBef>
                <a:spcPts val="1200"/>
              </a:spcBef>
              <a:defRPr sz="900">
                <a:solidFill>
                  <a:srgbClr val="004D65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</a:p>
        </p:txBody>
      </p:sp>
      <p:sp>
        <p:nvSpPr>
          <p:cNvPr id="163" name="V International Seminar &quot;Education, Territories and Human Development&quot; // UCP - Oporto, July 20-22, 2023"/>
          <p:cNvSpPr txBox="1"/>
          <p:nvPr/>
        </p:nvSpPr>
        <p:spPr>
          <a:xfrm>
            <a:off x="8206293" y="13392083"/>
            <a:ext cx="11751426" cy="3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/>
          <a:lstStyle>
            <a:lvl1pPr algn="l" defTabSz="450000">
              <a:lnSpc>
                <a:spcPct val="110000"/>
              </a:lnSpc>
              <a:spcBef>
                <a:spcPts val="1200"/>
              </a:spcBef>
              <a:defRPr sz="1600">
                <a:solidFill>
                  <a:srgbClr val="FFFFFF"/>
                </a:solidFill>
                <a:latin typeface="Big Caslon Medium"/>
                <a:ea typeface="Big Caslon Medium"/>
                <a:cs typeface="Big Caslon Medium"/>
                <a:sym typeface="Big Caslon Medium"/>
              </a:defRPr>
            </a:lvl1pPr>
          </a:lstStyle>
          <a:p>
            <a:pPr/>
            <a:r>
              <a:t>V International Seminar "Education, Territories and Human Development" // UCP - Oporto, July 20-22, 2023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