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res /Authors…"/>
          <p:cNvSpPr txBox="1"/>
          <p:nvPr>
            <p:ph type="body" idx="21"/>
          </p:nvPr>
        </p:nvSpPr>
        <p:spPr>
          <a:xfrm>
            <a:off x="1219200" y="8426759"/>
            <a:ext cx="21945600" cy="97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75969">
              <a:defRPr spc="-28" sz="2820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Autores /Authors</a:t>
            </a:r>
          </a:p>
          <a:p>
            <a:pPr defTabSz="775969">
              <a:defRPr spc="-28" sz="2820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instituições/ institutions</a:t>
            </a:r>
          </a:p>
        </p:txBody>
      </p:sp>
      <p:sp>
        <p:nvSpPr>
          <p:cNvPr id="152" name="Título / Title"/>
          <p:cNvSpPr txBox="1"/>
          <p:nvPr>
            <p:ph type="ctrTitle"/>
          </p:nvPr>
        </p:nvSpPr>
        <p:spPr>
          <a:xfrm>
            <a:off x="1219200" y="5875064"/>
            <a:ext cx="21945600" cy="1965872"/>
          </a:xfrm>
          <a:prstGeom prst="rect">
            <a:avLst/>
          </a:prstGeom>
        </p:spPr>
        <p:txBody>
          <a:bodyPr/>
          <a:lstStyle>
            <a:lvl1pPr>
              <a:defRPr spc="-79" sz="8000">
                <a:solidFill>
                  <a:srgbClr val="5E5E5E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Título / Title</a:t>
            </a:r>
          </a:p>
        </p:txBody>
      </p:sp>
      <p:sp>
        <p:nvSpPr>
          <p:cNvPr id="153" name="V International Seminar &quot;Education, Territories and Human Development&quot;"/>
          <p:cNvSpPr txBox="1"/>
          <p:nvPr>
            <p:ph type="subTitle" sz="quarter" idx="1"/>
          </p:nvPr>
        </p:nvSpPr>
        <p:spPr>
          <a:xfrm>
            <a:off x="1219200" y="3140514"/>
            <a:ext cx="21945600" cy="2312005"/>
          </a:xfrm>
          <a:prstGeom prst="rect">
            <a:avLst/>
          </a:prstGeom>
        </p:spPr>
        <p:txBody>
          <a:bodyPr/>
          <a:lstStyle>
            <a:lvl1pPr>
              <a:defRPr spc="-50" sz="5000">
                <a:solidFill>
                  <a:srgbClr val="4D699B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V International Seminar "Education, Territories and Human Development"</a:t>
            </a:r>
          </a:p>
        </p:txBody>
      </p:sp>
      <p:sp>
        <p:nvSpPr>
          <p:cNvPr id="154" name="UCP, Porto - July 20-22, 2023"/>
          <p:cNvSpPr txBox="1"/>
          <p:nvPr/>
        </p:nvSpPr>
        <p:spPr>
          <a:xfrm>
            <a:off x="10756338" y="4141222"/>
            <a:ext cx="2871324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b="1" sz="1400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UCP, Porto - July 20-22, 2023</a:t>
            </a:r>
          </a:p>
        </p:txBody>
      </p:sp>
      <p:pic>
        <p:nvPicPr>
          <p:cNvPr id="155" name="powerpoint.jpg" descr="powerpo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0706" y="-38360"/>
            <a:ext cx="32404051" cy="21574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20829474" y="11904360"/>
            <a:ext cx="3093438" cy="1285313"/>
            <a:chOff x="0" y="0"/>
            <a:chExt cx="3093437" cy="1285311"/>
          </a:xfrm>
        </p:grpSpPr>
        <p:pic>
          <p:nvPicPr>
            <p:cNvPr id="156" name="Logo CEDH b.jpg" descr="Logo CEDH b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93585" y="0"/>
              <a:ext cx="1199853" cy="1285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Logo FEP b.jpg" descr="Logo FEP b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01634" cy="1285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SIRA AQUI A IMAGEM"/>
          <p:cNvSpPr txBox="1"/>
          <p:nvPr/>
        </p:nvSpPr>
        <p:spPr>
          <a:xfrm>
            <a:off x="15164562" y="5348224"/>
            <a:ext cx="3579877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INSIRA AQUI A IMAGEM</a:t>
            </a:r>
          </a:p>
        </p:txBody>
      </p:sp>
      <p:sp>
        <p:nvSpPr>
          <p:cNvPr id="161" name="9.ª conferência de Mediação Intercultural e Intervenção Social, Leiria, 26 e 27 de novembro 2021"/>
          <p:cNvSpPr txBox="1"/>
          <p:nvPr/>
        </p:nvSpPr>
        <p:spPr>
          <a:xfrm>
            <a:off x="6775760" y="13219616"/>
            <a:ext cx="9757338" cy="42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4" sz="15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9.ª conferência de Mediação Intercultural e Intervenção Social, Leiria, 26 e 27 de novembro 2021</a:t>
            </a:r>
          </a:p>
        </p:txBody>
      </p:sp>
      <p:sp>
        <p:nvSpPr>
          <p:cNvPr id="162" name="Rectangle"/>
          <p:cNvSpPr/>
          <p:nvPr/>
        </p:nvSpPr>
        <p:spPr>
          <a:xfrm>
            <a:off x="-28596" y="13382364"/>
            <a:ext cx="24883904" cy="330025"/>
          </a:xfrm>
          <a:prstGeom prst="rect">
            <a:avLst/>
          </a:prstGeom>
          <a:solidFill>
            <a:srgbClr val="4D699B"/>
          </a:solidFill>
          <a:ln w="12700">
            <a:miter lim="400000"/>
          </a:ln>
        </p:spPr>
        <p:txBody>
          <a:bodyPr lIns="101600" tIns="101600" rIns="101600" bIns="101600"/>
          <a:lstStyle/>
          <a:p>
            <a:pPr algn="just" defTabSz="450000">
              <a:lnSpc>
                <a:spcPct val="110000"/>
              </a:lnSpc>
              <a:spcBef>
                <a:spcPts val="1200"/>
              </a:spcBef>
              <a:defRPr sz="900">
                <a:solidFill>
                  <a:srgbClr val="004D6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</p:txBody>
      </p:sp>
      <p:sp>
        <p:nvSpPr>
          <p:cNvPr id="163" name="V International Seminar &quot;Education, Territories and Human Development&quot; // UCP - Oporto, July 20-22, 2023"/>
          <p:cNvSpPr txBox="1"/>
          <p:nvPr/>
        </p:nvSpPr>
        <p:spPr>
          <a:xfrm>
            <a:off x="8206293" y="13392083"/>
            <a:ext cx="11751426" cy="3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450000">
              <a:lnSpc>
                <a:spcPct val="110000"/>
              </a:lnSpc>
              <a:spcBef>
                <a:spcPts val="1200"/>
              </a:spcBef>
              <a:defRPr sz="1600">
                <a:solidFill>
                  <a:srgbClr val="FFFFFF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/>
            <a:r>
              <a:t>V International Seminar "Education, Territories and Human Development" // UCP - Oporto, July 20-22,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